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4" r:id="rId2"/>
    <p:sldId id="257" r:id="rId3"/>
    <p:sldId id="261" r:id="rId4"/>
    <p:sldId id="263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44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F4F28-1FAB-40EA-A5D9-7CC425D6AE1C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39371B-05E6-4E12-8181-7199C1133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0444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D35EC41-B6BB-48CC-A1E0-9BD0EE383569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617B14D-3B67-4611-9406-AACD58715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045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4C1DB-DDE1-4DA9-8CBE-A12D5EB3CD4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751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4C1DB-DDE1-4DA9-8CBE-A12D5EB3CD4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347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4C1DB-DDE1-4DA9-8CBE-A12D5EB3CD4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37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4C1DB-DDE1-4DA9-8CBE-A12D5EB3CD4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534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6E5F-D558-4A65-BAF6-B94E3B8911EA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2585D-4BD5-4323-B8A9-C0C5A3A33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41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6E5F-D558-4A65-BAF6-B94E3B8911EA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2585D-4BD5-4323-B8A9-C0C5A3A33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64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6E5F-D558-4A65-BAF6-B94E3B8911EA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2585D-4BD5-4323-B8A9-C0C5A3A33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101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6E5F-D558-4A65-BAF6-B94E3B8911EA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2585D-4BD5-4323-B8A9-C0C5A3A33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81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6E5F-D558-4A65-BAF6-B94E3B8911EA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2585D-4BD5-4323-B8A9-C0C5A3A33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753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6E5F-D558-4A65-BAF6-B94E3B8911EA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2585D-4BD5-4323-B8A9-C0C5A3A33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317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6E5F-D558-4A65-BAF6-B94E3B8911EA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2585D-4BD5-4323-B8A9-C0C5A3A33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12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6E5F-D558-4A65-BAF6-B94E3B8911EA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2585D-4BD5-4323-B8A9-C0C5A3A33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65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6E5F-D558-4A65-BAF6-B94E3B8911EA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2585D-4BD5-4323-B8A9-C0C5A3A33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43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6E5F-D558-4A65-BAF6-B94E3B8911EA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2585D-4BD5-4323-B8A9-C0C5A3A33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734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6E5F-D558-4A65-BAF6-B94E3B8911EA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2585D-4BD5-4323-B8A9-C0C5A3A33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166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86E5F-D558-4A65-BAF6-B94E3B8911EA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2585D-4BD5-4323-B8A9-C0C5A3A33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835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 Encryption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Symmetric Encryption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219200"/>
            <a:ext cx="70104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648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Asymmetric Encryption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Asymmetric Encryption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333500"/>
            <a:ext cx="6858000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044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</a:t>
            </a:r>
            <a:r>
              <a:rPr lang="en-US" dirty="0" smtClean="0"/>
              <a:t>Signatures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Asymmetric Encryption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1219200"/>
            <a:ext cx="7086600" cy="531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880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Encryption and </a:t>
            </a:r>
            <a:r>
              <a:rPr lang="en-US" dirty="0" smtClean="0"/>
              <a:t>Signatures (cont.)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Asymmetric Encryption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219200"/>
            <a:ext cx="70104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771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28</Words>
  <Application>Microsoft Office PowerPoint</Application>
  <PresentationFormat>On-screen Show (4:3)</PresentationFormat>
  <Paragraphs>16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Symmetric Encryption</vt:lpstr>
      <vt:lpstr>Asymmetric Encryption</vt:lpstr>
      <vt:lpstr>Digital Signatures</vt:lpstr>
      <vt:lpstr>Encryption and Signatures (cont.)</vt:lpstr>
    </vt:vector>
  </TitlesOfParts>
  <Company>USNA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Asymmetric Encryption</dc:title>
  <dc:creator>Windows User</dc:creator>
  <cp:lastModifiedBy>Brian Kiehl</cp:lastModifiedBy>
  <cp:revision>3</cp:revision>
  <cp:lastPrinted>2014-03-21T13:52:52Z</cp:lastPrinted>
  <dcterms:created xsi:type="dcterms:W3CDTF">2014-03-21T13:52:01Z</dcterms:created>
  <dcterms:modified xsi:type="dcterms:W3CDTF">2018-09-13T00:47:29Z</dcterms:modified>
</cp:coreProperties>
</file>